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WELCOME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TO DRIVER TRAINING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Safe, reliable service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You are responsible for each child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8141A7-967F-D143-3C90-65117A693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587" y="731520"/>
            <a:ext cx="3844413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YOUR ROLE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AS A DRIVER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Drive safely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Be on time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Communicate professionally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F2882DC-B254-984C-425F-BA062B30B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154" y="731520"/>
            <a:ext cx="4463845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UNDERSTANDING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OUR STUDENTS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Autism / ADHD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Behavior challenges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Be patient</a:t>
            </a:r>
          </a:p>
        </p:txBody>
      </p:sp>
      <p:pic>
        <p:nvPicPr>
          <p:cNvPr id="3076" name="Picture 4" descr="Drive-by Parenting: Low-Level Distraction = High Connection | Psychology Today">
            <a:extLst>
              <a:ext uri="{FF2B5EF4-FFF2-40B4-BE49-F238E27FC236}">
                <a16:creationId xmlns:a16="http://schemas.microsoft.com/office/drawing/2014/main" id="{AF03B654-4C38-3FF4-77FF-1307BBFB7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154" y="731520"/>
            <a:ext cx="4463845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COMMUNICATION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WITH STUDENTS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Speak calmly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Use simple instructions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Never argue</a:t>
            </a:r>
          </a:p>
        </p:txBody>
      </p:sp>
      <p:pic>
        <p:nvPicPr>
          <p:cNvPr id="4100" name="Picture 4" descr="Father Turning Round To Talk To Children In Back Seat On Car Journey">
            <a:extLst>
              <a:ext uri="{FF2B5EF4-FFF2-40B4-BE49-F238E27FC236}">
                <a16:creationId xmlns:a16="http://schemas.microsoft.com/office/drawing/2014/main" id="{D87A11EF-1912-A88F-6E80-6107D16AA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968" y="731520"/>
            <a:ext cx="4277032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HANDLING BEHAVIOR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SITUATIONS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Stay calm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Do not take personally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Pull over safely</a:t>
            </a:r>
          </a:p>
        </p:txBody>
      </p:sp>
      <p:pic>
        <p:nvPicPr>
          <p:cNvPr id="5124" name="Picture 4" descr="Child protection in the car">
            <a:extLst>
              <a:ext uri="{FF2B5EF4-FFF2-40B4-BE49-F238E27FC236}">
                <a16:creationId xmlns:a16="http://schemas.microsoft.com/office/drawing/2014/main" id="{45E0061E-7140-C485-71CD-6E5738E0D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212" y="731520"/>
            <a:ext cx="3470787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SAFETY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(NON-NEGOTIABLE)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Seatbelt check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No phone use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Follow laws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F86D77B-4F49-6BB9-29AF-769DF04FB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258" y="731520"/>
            <a:ext cx="5407742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PICKUP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PROCEDURE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Arrive on 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Confirm identity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Wait for guardian</a:t>
            </a:r>
          </a:p>
        </p:txBody>
      </p:sp>
      <p:pic>
        <p:nvPicPr>
          <p:cNvPr id="7170" name="Picture 2" descr="Family standing near car on driveway outside house">
            <a:extLst>
              <a:ext uri="{FF2B5EF4-FFF2-40B4-BE49-F238E27FC236}">
                <a16:creationId xmlns:a16="http://schemas.microsoft.com/office/drawing/2014/main" id="{D557F32F-9AAB-5296-39BE-2EA773C04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638" y="731520"/>
            <a:ext cx="5840361" cy="610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DROP-OFF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PROCEDURE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Ensure adult present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Never leave child alone</a:t>
            </a:r>
          </a:p>
        </p:txBody>
      </p:sp>
      <p:pic>
        <p:nvPicPr>
          <p:cNvPr id="8196" name="Picture 4" descr="What Is Co-Parenting? | OurFamilyWizard">
            <a:extLst>
              <a:ext uri="{FF2B5EF4-FFF2-40B4-BE49-F238E27FC236}">
                <a16:creationId xmlns:a16="http://schemas.microsoft.com/office/drawing/2014/main" id="{4F7BD971-FFD5-179E-DEA5-83D049265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26" y="731520"/>
            <a:ext cx="5112774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EMERGENCY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SITUATIONS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Stay calm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Call 911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Report incident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E5775D7E-28FC-6D15-F38D-B4386B131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780" y="731520"/>
            <a:ext cx="5614219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SCENARIO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REFUSAL TO RIDE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Stay calm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Do not force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Call parent</a:t>
            </a:r>
          </a:p>
        </p:txBody>
      </p:sp>
      <p:pic>
        <p:nvPicPr>
          <p:cNvPr id="10244" name="Picture 4" descr="Displeased toddler girl not allowing cheerful woman to check up on her in kid's car seat">
            <a:extLst>
              <a:ext uri="{FF2B5EF4-FFF2-40B4-BE49-F238E27FC236}">
                <a16:creationId xmlns:a16="http://schemas.microsoft.com/office/drawing/2014/main" id="{C6C99FA3-A7B8-6B2A-03F8-8A9E11BA6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334" y="731520"/>
            <a:ext cx="6115665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SCENARIO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STUDENT MELTDOWN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Pull over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Give space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Call support</a:t>
            </a:r>
          </a:p>
        </p:txBody>
      </p:sp>
      <p:pic>
        <p:nvPicPr>
          <p:cNvPr id="11268" name="Picture 4" descr="Car Travel with Young Child">
            <a:extLst>
              <a:ext uri="{FF2B5EF4-FFF2-40B4-BE49-F238E27FC236}">
                <a16:creationId xmlns:a16="http://schemas.microsoft.com/office/drawing/2014/main" id="{D1062617-A9FE-F43D-F9B7-F6CDE7D54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8" y="723654"/>
            <a:ext cx="5486401" cy="612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PROFESSIONAL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CONDUCT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Be respectful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Maintain confidentiality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Represent company</a:t>
            </a:r>
          </a:p>
        </p:txBody>
      </p:sp>
      <p:pic>
        <p:nvPicPr>
          <p:cNvPr id="12292" name="Picture 4" descr="Smiling Caucasian Chauffeur Behind the Wheel: Professional Driver Provides Comfortable Travel Experience in Modern Car">
            <a:extLst>
              <a:ext uri="{FF2B5EF4-FFF2-40B4-BE49-F238E27FC236}">
                <a16:creationId xmlns:a16="http://schemas.microsoft.com/office/drawing/2014/main" id="{AEFE5E31-7EFE-A617-7618-CB544105D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876" y="731520"/>
            <a:ext cx="4960375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</a:rPr>
              <a:t>DRIVER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0A2D5A"/>
                </a:solidFill>
              </a:rPr>
              <a:t>FINAL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8C00"/>
                </a:solidFill>
              </a:rPr>
              <a:t>MESSAGE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603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Support families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Be consistent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57600"/>
            <a:ext cx="320040" cy="320040"/>
          </a:xfrm>
          <a:prstGeom prst="rect">
            <a:avLst/>
          </a:prstGeom>
          <a:solidFill>
            <a:srgbClr val="0A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Make a difference</a:t>
            </a:r>
          </a:p>
        </p:txBody>
      </p:sp>
      <p:pic>
        <p:nvPicPr>
          <p:cNvPr id="13314" name="Picture 2" descr="Little girl in car seat">
            <a:extLst>
              <a:ext uri="{FF2B5EF4-FFF2-40B4-BE49-F238E27FC236}">
                <a16:creationId xmlns:a16="http://schemas.microsoft.com/office/drawing/2014/main" id="{A27E0888-45FE-0EA3-2796-72CC7A9A7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58" y="731520"/>
            <a:ext cx="5712542" cy="612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160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Qayyum, Asif</cp:lastModifiedBy>
  <cp:revision>2</cp:revision>
  <dcterms:created xsi:type="dcterms:W3CDTF">2013-01-27T09:14:16Z</dcterms:created>
  <dcterms:modified xsi:type="dcterms:W3CDTF">2026-04-21T20:34:45Z</dcterms:modified>
  <cp:category/>
</cp:coreProperties>
</file>